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2" r:id="rId18"/>
    <p:sldId id="275" r:id="rId19"/>
    <p:sldId id="276" r:id="rId20"/>
    <p:sldId id="277" r:id="rId21"/>
    <p:sldId id="278" r:id="rId22"/>
    <p:sldId id="281" r:id="rId23"/>
    <p:sldId id="283" r:id="rId24"/>
    <p:sldId id="284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E610E-A8E5-4A7E-BC87-CEBF745B90BD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50272-C5F6-48D1-B703-350D7CAD1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50272-C5F6-48D1-B703-350D7CAD1C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F08F-5A90-457A-A9B5-D95A0DD5C442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8F440-61B5-49BF-BB97-84F656F48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38200"/>
            <a:ext cx="6858000" cy="914399"/>
          </a:xfrm>
        </p:spPr>
        <p:txBody>
          <a:bodyPr/>
          <a:lstStyle/>
          <a:p>
            <a:r>
              <a:rPr lang="en-US" dirty="0" smtClean="0"/>
              <a:t>Markets and Airplanes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Steve Alexander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Skype: </a:t>
            </a:r>
            <a:r>
              <a:rPr lang="en-US" dirty="0" err="1" smtClean="0">
                <a:solidFill>
                  <a:schemeClr val="tx1"/>
                </a:solidFill>
              </a:rPr>
              <a:t>stev.alex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619-800-1154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Steve Alexander\Local Settings\Temporary Internet Files\Content.IE5\5SP6OB2N\MC9003378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514600"/>
            <a:ext cx="1825142" cy="797357"/>
          </a:xfrm>
          <a:prstGeom prst="rect">
            <a:avLst/>
          </a:prstGeom>
          <a:noFill/>
        </p:spPr>
      </p:pic>
      <p:pic>
        <p:nvPicPr>
          <p:cNvPr id="1027" name="Picture 3" descr="C:\Documents and Settings\Steve Alexander\Local Settings\Temporary Internet Files\Content.IE5\X6NSRYBU\MC9003826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495800"/>
            <a:ext cx="1261001" cy="1345580"/>
          </a:xfrm>
          <a:prstGeom prst="rect">
            <a:avLst/>
          </a:prstGeom>
          <a:noFill/>
        </p:spPr>
      </p:pic>
      <p:pic>
        <p:nvPicPr>
          <p:cNvPr id="1028" name="Picture 4" descr="C:\Documents and Settings\Steve Alexander\Local Settings\Temporary Internet Files\Content.IE5\22PGRK88\MC90038260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0"/>
            <a:ext cx="1352006" cy="1442689"/>
          </a:xfrm>
          <a:prstGeom prst="rect">
            <a:avLst/>
          </a:prstGeom>
          <a:noFill/>
        </p:spPr>
      </p:pic>
      <p:pic>
        <p:nvPicPr>
          <p:cNvPr id="2050" name="Picture 2" descr="C:\Documents and Settings\Steve Alexander\Local Settings\Temporary Internet Files\Content.IE5\E8XGV4PJ\MC90044172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2672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up golf,</a:t>
            </a:r>
            <a:endParaRPr lang="en-US" dirty="0"/>
          </a:p>
        </p:txBody>
      </p:sp>
      <p:pic>
        <p:nvPicPr>
          <p:cNvPr id="4098" name="Picture 2" descr="C:\Documents and Settings\Steve Alexander\Local Settings\Temporary Internet Files\Content.IE5\ZNT3J1XZ\MC9002857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4114800" cy="4697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knitting.</a:t>
            </a:r>
            <a:endParaRPr lang="en-US" dirty="0"/>
          </a:p>
        </p:txBody>
      </p:sp>
      <p:pic>
        <p:nvPicPr>
          <p:cNvPr id="5122" name="Picture 2" descr="C:\Documents and Settings\Steve Alexander\Local Settings\Temporary Internet Files\Content.IE5\E8XGV4PJ\MC9002405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927444" cy="415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with your grandkids.</a:t>
            </a:r>
            <a:endParaRPr lang="en-US" dirty="0"/>
          </a:p>
        </p:txBody>
      </p:sp>
      <p:pic>
        <p:nvPicPr>
          <p:cNvPr id="6146" name="Picture 2" descr="C:\Documents and Settings\Steve Alexander\Local Settings\Temporary Internet Files\Content.IE5\22PGRK88\MC9002324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764289" cy="469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fishing.</a:t>
            </a:r>
            <a:endParaRPr lang="en-US" dirty="0"/>
          </a:p>
        </p:txBody>
      </p:sp>
      <p:pic>
        <p:nvPicPr>
          <p:cNvPr id="7170" name="Picture 2" descr="C:\Documents and Settings\Steve Alexander\Local Settings\Temporary Internet Files\Content.IE5\QI7RZ4EE\MP9004425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878231" cy="4572000"/>
          </a:xfrm>
          <a:prstGeom prst="rect">
            <a:avLst/>
          </a:prstGeom>
          <a:noFill/>
        </p:spPr>
      </p:pic>
      <p:pic>
        <p:nvPicPr>
          <p:cNvPr id="7174" name="Picture 6" descr="C:\Documents and Settings\Steve Alexander\Local Settings\Temporary Internet Files\Content.IE5\E8XGV4PJ\MC9002325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648200"/>
            <a:ext cx="1628115" cy="1819747"/>
          </a:xfrm>
          <a:prstGeom prst="rect">
            <a:avLst/>
          </a:prstGeom>
          <a:noFill/>
        </p:spPr>
      </p:pic>
      <p:pic>
        <p:nvPicPr>
          <p:cNvPr id="7175" name="Picture 7" descr="C:\Documents and Settings\Steve Alexander\Local Settings\Temporary Internet Files\Content.IE5\QI7RZ4EE\MC90025042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917825" cy="1774718"/>
          </a:xfrm>
          <a:prstGeom prst="rect">
            <a:avLst/>
          </a:prstGeom>
          <a:noFill/>
        </p:spPr>
      </p:pic>
      <p:pic>
        <p:nvPicPr>
          <p:cNvPr id="7176" name="Picture 8" descr="C:\Documents and Settings\Steve Alexander\Local Settings\Temporary Internet Files\Content.IE5\22PGRK88\MC9002375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04800"/>
            <a:ext cx="1626907" cy="1752600"/>
          </a:xfrm>
          <a:prstGeom prst="rect">
            <a:avLst/>
          </a:prstGeom>
          <a:noFill/>
        </p:spPr>
      </p:pic>
      <p:pic>
        <p:nvPicPr>
          <p:cNvPr id="7179" name="Picture 11" descr="C:\Documents and Settings\Steve Alexander\Local Settings\Temporary Internet Files\Content.IE5\5SP6OB2N\MC9003384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953000"/>
            <a:ext cx="1832458" cy="147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do not trade!</a:t>
            </a:r>
            <a:endParaRPr lang="en-US" dirty="0"/>
          </a:p>
        </p:txBody>
      </p:sp>
      <p:pic>
        <p:nvPicPr>
          <p:cNvPr id="8194" name="Picture 2" descr="C:\Documents and Settings\Steve Alexander\Local Settings\Temporary Internet Files\Content.IE5\ZNT3J1XZ\MC9002266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648200"/>
            <a:ext cx="2559406" cy="1827886"/>
          </a:xfrm>
          <a:prstGeom prst="rect">
            <a:avLst/>
          </a:prstGeom>
          <a:noFill/>
        </p:spPr>
      </p:pic>
      <p:pic>
        <p:nvPicPr>
          <p:cNvPr id="8195" name="Picture 3" descr="C:\Documents and Settings\Steve Alexander\Local Settings\Temporary Internet Files\Content.IE5\22PGRK88\MC9003892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1727302" cy="1831543"/>
          </a:xfrm>
          <a:prstGeom prst="rect">
            <a:avLst/>
          </a:prstGeom>
          <a:noFill/>
        </p:spPr>
      </p:pic>
      <p:pic>
        <p:nvPicPr>
          <p:cNvPr id="8196" name="Picture 4" descr="C:\Documents and Settings\Steve Alexander\Local Settings\Temporary Internet Files\Content.IE5\ZNT3J1XZ\MC9003833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09800"/>
            <a:ext cx="2498141" cy="1594804"/>
          </a:xfrm>
          <a:prstGeom prst="rect">
            <a:avLst/>
          </a:prstGeom>
          <a:noFill/>
        </p:spPr>
      </p:pic>
      <p:pic>
        <p:nvPicPr>
          <p:cNvPr id="8197" name="Picture 5" descr="C:\Documents and Settings\Steve Alexander\Local Settings\Temporary Internet Files\Content.IE5\ZNT3J1XZ\MP90030292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343400"/>
            <a:ext cx="2590800" cy="1848104"/>
          </a:xfrm>
          <a:prstGeom prst="rect">
            <a:avLst/>
          </a:prstGeom>
          <a:noFill/>
        </p:spPr>
      </p:pic>
      <p:pic>
        <p:nvPicPr>
          <p:cNvPr id="8198" name="Picture 6" descr="C:\Documents and Settings\Steve Alexander\Local Settings\Temporary Internet Files\Content.IE5\5SP6OB2N\MP9002890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524000"/>
            <a:ext cx="2209800" cy="1454785"/>
          </a:xfrm>
          <a:prstGeom prst="rect">
            <a:avLst/>
          </a:prstGeom>
          <a:noFill/>
        </p:spPr>
      </p:pic>
      <p:pic>
        <p:nvPicPr>
          <p:cNvPr id="8199" name="Picture 7" descr="C:\Documents and Settings\Steve Alexander\Local Settings\Temporary Internet Files\Content.IE5\QI7RZ4EE\MP900443415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905000"/>
            <a:ext cx="2671763" cy="1778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OK – so you’re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gonna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trade in a flat market, anyway.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33800"/>
          </a:xfrm>
        </p:spPr>
        <p:txBody>
          <a:bodyPr/>
          <a:lstStyle/>
          <a:p>
            <a:r>
              <a:rPr lang="en-US" dirty="0" smtClean="0"/>
              <a:t>In their world, your good advice is noise.</a:t>
            </a:r>
          </a:p>
          <a:p>
            <a:endParaRPr lang="en-US" sz="2000" dirty="0" smtClean="0"/>
          </a:p>
          <a:p>
            <a:r>
              <a:rPr lang="en-US" dirty="0" smtClean="0"/>
              <a:t>Under carefully controlled conditions, accounting for all variables, people will do as they damn well please.</a:t>
            </a:r>
          </a:p>
          <a:p>
            <a:endParaRPr lang="en-US" sz="2000" dirty="0" smtClean="0"/>
          </a:p>
          <a:p>
            <a:r>
              <a:rPr lang="en-US" dirty="0" smtClean="0"/>
              <a:t>Mind your own business!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 is in a channel...</a:t>
            </a:r>
            <a:endParaRPr lang="en-US" dirty="0"/>
          </a:p>
        </p:txBody>
      </p:sp>
      <p:pic>
        <p:nvPicPr>
          <p:cNvPr id="9219" name="Picture 3" descr="C:\Documents and Settings\Steve Alexander\Local Settings\Temporary Internet Files\Content.IE5\22PGRK88\MP9002896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28739" cy="483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bored,</a:t>
            </a:r>
            <a:endParaRPr lang="en-US" dirty="0"/>
          </a:p>
        </p:txBody>
      </p:sp>
      <p:pic>
        <p:nvPicPr>
          <p:cNvPr id="1026" name="Picture 2" descr="C:\Documents and Settings\Steve Alexander\Local Settings\Temporary Internet Files\Content.IE5\22PGRK88\MP9004483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162800" cy="477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you are going to trade...</a:t>
            </a:r>
            <a:endParaRPr lang="en-US" dirty="0"/>
          </a:p>
        </p:txBody>
      </p:sp>
      <p:pic>
        <p:nvPicPr>
          <p:cNvPr id="2050" name="Picture 2" descr="C:\Documents and Settings\Steve Alexander\Local Settings\Temporary Internet Files\Content.IE5\5SP6OB2N\MP9004424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781800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this. Short the tops.</a:t>
            </a:r>
            <a:endParaRPr lang="en-US" dirty="0"/>
          </a:p>
        </p:txBody>
      </p:sp>
      <p:pic>
        <p:nvPicPr>
          <p:cNvPr id="11266" name="Picture 2" descr="C:\Documents and Settings\Steve Alexander\Local Settings\Temporary Internet Files\Content.IE5\3YRLO8ZI\MC9003871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2209800" cy="2209800"/>
          </a:xfrm>
          <a:prstGeom prst="rect">
            <a:avLst/>
          </a:prstGeom>
          <a:noFill/>
        </p:spPr>
      </p:pic>
      <p:pic>
        <p:nvPicPr>
          <p:cNvPr id="11267" name="Picture 3" descr="C:\Documents and Settings\Steve Alexander\Local Settings\Temporary Internet Files\Content.IE5\5SP6OB2N\MC9004118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2123551" cy="2344847"/>
          </a:xfrm>
          <a:prstGeom prst="rect">
            <a:avLst/>
          </a:prstGeom>
          <a:noFill/>
        </p:spPr>
      </p:pic>
      <p:pic>
        <p:nvPicPr>
          <p:cNvPr id="11268" name="Picture 4" descr="C:\Documents and Settings\Steve Alexander\Local Settings\Temporary Internet Files\Content.IE5\QI7RZ4EE\MP90040098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91000"/>
            <a:ext cx="1861931" cy="2327982"/>
          </a:xfrm>
          <a:prstGeom prst="rect">
            <a:avLst/>
          </a:prstGeom>
          <a:noFill/>
        </p:spPr>
      </p:pic>
      <p:pic>
        <p:nvPicPr>
          <p:cNvPr id="7" name="Picture 6" descr="To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038600"/>
            <a:ext cx="177165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go up;</a:t>
            </a:r>
            <a:endParaRPr lang="en-US" dirty="0"/>
          </a:p>
        </p:txBody>
      </p:sp>
      <p:pic>
        <p:nvPicPr>
          <p:cNvPr id="4" name="Picture 3" descr="Ho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573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buy the bottoms.</a:t>
            </a:r>
            <a:endParaRPr lang="en-US" dirty="0"/>
          </a:p>
        </p:txBody>
      </p:sp>
      <p:pic>
        <p:nvPicPr>
          <p:cNvPr id="12291" name="Picture 3" descr="C:\Documents and Settings\Steve Alexander\Local Settings\Temporary Internet Files\Content.IE5\22PGRK88\MC9000835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0"/>
            <a:ext cx="1735531" cy="2479153"/>
          </a:xfrm>
          <a:prstGeom prst="rect">
            <a:avLst/>
          </a:prstGeom>
          <a:noFill/>
        </p:spPr>
      </p:pic>
      <p:pic>
        <p:nvPicPr>
          <p:cNvPr id="12292" name="Picture 4" descr="C:\Documents and Settings\Steve Alexander\Local Settings\Temporary Internet Files\Content.IE5\E8XGV4PJ\MC9002828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2057400" cy="1987237"/>
          </a:xfrm>
          <a:prstGeom prst="rect">
            <a:avLst/>
          </a:prstGeom>
          <a:noFill/>
        </p:spPr>
      </p:pic>
      <p:pic>
        <p:nvPicPr>
          <p:cNvPr id="12293" name="Picture 5" descr="C:\Documents and Settings\Steve Alexander\Local Settings\Temporary Internet Files\Content.IE5\X6NSRYBU\MC9001963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1936702" cy="2133600"/>
          </a:xfrm>
          <a:prstGeom prst="rect">
            <a:avLst/>
          </a:prstGeom>
          <a:noFill/>
        </p:spPr>
      </p:pic>
      <p:pic>
        <p:nvPicPr>
          <p:cNvPr id="7" name="Picture 6" descr="Jean Bu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3200400"/>
            <a:ext cx="1524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wait for the next trend.</a:t>
            </a:r>
            <a:endParaRPr lang="en-US" dirty="0"/>
          </a:p>
        </p:txBody>
      </p:sp>
      <p:pic>
        <p:nvPicPr>
          <p:cNvPr id="1026" name="Picture 2" descr="C:\Documents and Settings\Steve Alexander\Local Settings\Temporary Internet Files\Content.IE5\QI7RZ4EE\MP9004427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9234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you are waiting,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only four possibilities for a trade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BIG LOSS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Small loss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BIG GAIN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Small gain</a:t>
            </a:r>
          </a:p>
          <a:p>
            <a:endParaRPr lang="en-US" sz="2000" dirty="0" smtClean="0"/>
          </a:p>
          <a:p>
            <a:r>
              <a:rPr lang="en-US" sz="2800" dirty="0" smtClean="0"/>
              <a:t>Three of those are OK. Only one is really bad. Eliminate </a:t>
            </a:r>
            <a:r>
              <a:rPr lang="en-US" sz="2800" dirty="0" smtClean="0">
                <a:solidFill>
                  <a:srgbClr val="FF0000"/>
                </a:solidFill>
              </a:rPr>
              <a:t>BIG LOSSES</a:t>
            </a:r>
            <a:r>
              <a:rPr lang="en-US" sz="2800" dirty="0" smtClean="0"/>
              <a:t>, and you’ll be a happy trader.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eve Alexander\Local Settings\Temporary Internet Files\Content.IE5\Q21H2O01\MC9000301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715000" cy="57855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800" y="28194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Big Loss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teve Alexander\Local Settings\Temporary Internet Files\Content.IE5\X6NSRYBU\MC9003226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57600"/>
            <a:ext cx="2048347" cy="2014353"/>
          </a:xfrm>
          <a:prstGeom prst="rect">
            <a:avLst/>
          </a:prstGeom>
          <a:noFill/>
        </p:spPr>
      </p:pic>
      <p:pic>
        <p:nvPicPr>
          <p:cNvPr id="2051" name="Picture 3" descr="C:\Documents and Settings\Steve Alexander\Local Settings\Temporary Internet Files\Content.IE5\5SP6OB2N\MC9000567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62400"/>
            <a:ext cx="1528877" cy="1827886"/>
          </a:xfrm>
          <a:prstGeom prst="rect">
            <a:avLst/>
          </a:prstGeom>
          <a:noFill/>
        </p:spPr>
      </p:pic>
      <p:pic>
        <p:nvPicPr>
          <p:cNvPr id="2052" name="Picture 4" descr="C:\Documents and Settings\Steve Alexander\Local Settings\Temporary Internet Files\Content.IE5\3YRLO8ZI\MC9004348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"/>
            <a:ext cx="1828572" cy="1828572"/>
          </a:xfrm>
          <a:prstGeom prst="rect">
            <a:avLst/>
          </a:prstGeom>
          <a:noFill/>
        </p:spPr>
      </p:pic>
      <p:pic>
        <p:nvPicPr>
          <p:cNvPr id="2053" name="Picture 5" descr="C:\Documents and Settings\Steve Alexander\Local Settings\Temporary Internet Files\Content.IE5\QI7RZ4EE\MC90043255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762000"/>
            <a:ext cx="2285714" cy="2285714"/>
          </a:xfrm>
          <a:prstGeom prst="rect">
            <a:avLst/>
          </a:prstGeom>
          <a:noFill/>
        </p:spPr>
      </p:pic>
      <p:pic>
        <p:nvPicPr>
          <p:cNvPr id="2054" name="Picture 6" descr="C:\Documents and Settings\Steve Alexander\Local Settings\Temporary Internet Files\Content.IE5\X6NSRYBU\MC90044156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838200"/>
            <a:ext cx="1822450" cy="1768475"/>
          </a:xfrm>
          <a:prstGeom prst="rect">
            <a:avLst/>
          </a:prstGeom>
          <a:noFill/>
        </p:spPr>
      </p:pic>
      <p:pic>
        <p:nvPicPr>
          <p:cNvPr id="2055" name="Picture 7" descr="C:\Documents and Settings\Steve Alexander\Local Settings\Temporary Internet Files\Content.IE5\QI7RZ4EE\MP90043292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200400"/>
            <a:ext cx="162792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2743200" y="4572000"/>
            <a:ext cx="3886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Steve Alexander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stev.alex@gmail.com</a:t>
            </a:r>
          </a:p>
        </p:txBody>
      </p:sp>
      <p:pic>
        <p:nvPicPr>
          <p:cNvPr id="12291" name="Picture 8" descr="Porky P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85788"/>
            <a:ext cx="22098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2590800" y="38100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Comic Sans MS" pitchFamily="66" charset="0"/>
              </a:rPr>
              <a:t>That’s all Folks!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go down;</a:t>
            </a:r>
            <a:endParaRPr lang="en-US" dirty="0"/>
          </a:p>
        </p:txBody>
      </p:sp>
      <p:pic>
        <p:nvPicPr>
          <p:cNvPr id="4" name="Picture 3" descr="Dive 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786561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they go sideways.</a:t>
            </a:r>
            <a:endParaRPr lang="en-US" dirty="0"/>
          </a:p>
        </p:txBody>
      </p:sp>
      <p:pic>
        <p:nvPicPr>
          <p:cNvPr id="4" name="Picture 3" descr="EP-3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248400" cy="5137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they go up</a:t>
            </a:r>
            <a:endParaRPr lang="en-US" dirty="0"/>
          </a:p>
        </p:txBody>
      </p:sp>
      <p:pic>
        <p:nvPicPr>
          <p:cNvPr id="4" name="Picture 3" descr="Ho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573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when they go down,</a:t>
            </a:r>
            <a:endParaRPr lang="en-US" dirty="0"/>
          </a:p>
        </p:txBody>
      </p:sp>
      <p:pic>
        <p:nvPicPr>
          <p:cNvPr id="4" name="Picture 3" descr="Dive 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786561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 aboard and ride!</a:t>
            </a:r>
            <a:endParaRPr lang="en-US" dirty="0"/>
          </a:p>
        </p:txBody>
      </p:sp>
      <p:pic>
        <p:nvPicPr>
          <p:cNvPr id="1026" name="Picture 2" descr="C:\Documents and Settings\Steve Alexander\Local Settings\Temporary Internet Files\Content.IE5\QI7RZ4EE\MP9004424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543800" cy="5035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they go sideways,</a:t>
            </a:r>
            <a:endParaRPr lang="en-US" dirty="0"/>
          </a:p>
        </p:txBody>
      </p:sp>
      <p:pic>
        <p:nvPicPr>
          <p:cNvPr id="4" name="Picture 3" descr="EP-3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248400" cy="5137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Relax. Have a cup of coffee.</a:t>
            </a:r>
            <a:endParaRPr lang="en-US" dirty="0"/>
          </a:p>
        </p:txBody>
      </p:sp>
      <p:pic>
        <p:nvPicPr>
          <p:cNvPr id="3074" name="Picture 2" descr="C:\Documents and Settings\Steve Alexander\Local Settings\Temporary Internet Files\Content.IE5\QI7RZ4EE\MP9004230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7338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410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may have to wait a few days...or weeks.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F3C78EA-451B-41D7-9021-D041FF6A082A}"/>
</file>

<file path=customXml/itemProps2.xml><?xml version="1.0" encoding="utf-8"?>
<ds:datastoreItem xmlns:ds="http://schemas.openxmlformats.org/officeDocument/2006/customXml" ds:itemID="{BC05A441-AC15-4605-8D83-971BEF64D249}"/>
</file>

<file path=customXml/itemProps3.xml><?xml version="1.0" encoding="utf-8"?>
<ds:datastoreItem xmlns:ds="http://schemas.openxmlformats.org/officeDocument/2006/customXml" ds:itemID="{76B0C2E2-D51F-4EF2-B94A-8069B54198F2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220</Words>
  <Application>Microsoft Office PowerPoint</Application>
  <PresentationFormat>On-screen Show (4:3)</PresentationFormat>
  <Paragraphs>43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Markets and Airplanes</vt:lpstr>
      <vt:lpstr>They go up;</vt:lpstr>
      <vt:lpstr>They go down;</vt:lpstr>
      <vt:lpstr>and they go sideways.</vt:lpstr>
      <vt:lpstr>When they go up</vt:lpstr>
      <vt:lpstr>And when they go down,</vt:lpstr>
      <vt:lpstr>jump aboard and ride!</vt:lpstr>
      <vt:lpstr>When they go sideways,</vt:lpstr>
      <vt:lpstr>Relax. Have a cup of coffee.</vt:lpstr>
      <vt:lpstr>Take up golf,</vt:lpstr>
      <vt:lpstr>or knitting.</vt:lpstr>
      <vt:lpstr>Play with your grandkids.</vt:lpstr>
      <vt:lpstr>Go fishing.</vt:lpstr>
      <vt:lpstr>But do not trade!</vt:lpstr>
      <vt:lpstr>OK – so you’re gonna trade in a flat market, anyway.</vt:lpstr>
      <vt:lpstr>The market is in a channel...</vt:lpstr>
      <vt:lpstr>you’re bored,</vt:lpstr>
      <vt:lpstr>and you are going to trade...</vt:lpstr>
      <vt:lpstr>Try this. Short the tops.</vt:lpstr>
      <vt:lpstr>and buy the bottoms.</vt:lpstr>
      <vt:lpstr>and wait for the next trend.</vt:lpstr>
      <vt:lpstr>While you are waiting, consider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Markets and Airplanes</dc:title>
  <dc:creator> Steve Alexander</dc:creator>
  <cp:lastModifiedBy> Steve Alexander</cp:lastModifiedBy>
  <cp:revision>29</cp:revision>
  <dcterms:created xsi:type="dcterms:W3CDTF">2011-11-09T05:19:25Z</dcterms:created>
  <dcterms:modified xsi:type="dcterms:W3CDTF">2011-11-12T15:33:06Z</dcterms:modified>
</cp:coreProperties>
</file>